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Fraternity: A Journey in Search of Five Presidents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Christina Penfield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9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 Nixon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</a:t>
            </a:r>
            <a:r>
              <a:rPr lang="en-US" dirty="0" smtClean="0"/>
              <a:t>Protection Agency created (1970)</a:t>
            </a:r>
          </a:p>
          <a:p>
            <a:r>
              <a:rPr lang="en-US" dirty="0" smtClean="0"/>
              <a:t>Break-in at Watergate occurs (1972)</a:t>
            </a:r>
          </a:p>
          <a:p>
            <a:r>
              <a:rPr lang="en-US" dirty="0" smtClean="0"/>
              <a:t>SALT Agreement (1972)</a:t>
            </a:r>
          </a:p>
          <a:p>
            <a:r>
              <a:rPr lang="en-US" dirty="0" smtClean="0"/>
              <a:t>Nixon visits China (1972)</a:t>
            </a:r>
          </a:p>
          <a:p>
            <a:r>
              <a:rPr lang="en-US" dirty="0" smtClean="0"/>
              <a:t>End of Vietnam War (1973)</a:t>
            </a:r>
          </a:p>
          <a:p>
            <a:r>
              <a:rPr lang="en-US" dirty="0" smtClean="0"/>
              <a:t>“Checkers Speech”</a:t>
            </a:r>
          </a:p>
          <a:p>
            <a:r>
              <a:rPr lang="en-US" dirty="0" smtClean="0"/>
              <a:t>1959 “Kitchen Debate”</a:t>
            </a:r>
          </a:p>
          <a:p>
            <a:r>
              <a:rPr lang="en-US" dirty="0" smtClean="0"/>
              <a:t>Domestic Policies were focused and intended to help the needy</a:t>
            </a:r>
          </a:p>
          <a:p>
            <a:r>
              <a:rPr lang="en-US" dirty="0" smtClean="0"/>
              <a:t>Foreign Affairs most notably: The Vietnam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21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Gerald 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taste of politics in 1940 as a volunteer for </a:t>
            </a:r>
            <a:r>
              <a:rPr lang="en-US" dirty="0" err="1" smtClean="0"/>
              <a:t>Wendall</a:t>
            </a:r>
            <a:r>
              <a:rPr lang="en-US" dirty="0" smtClean="0"/>
              <a:t> </a:t>
            </a:r>
            <a:r>
              <a:rPr lang="en-US" dirty="0" err="1" smtClean="0"/>
              <a:t>Wilke’s</a:t>
            </a:r>
            <a:r>
              <a:rPr lang="en-US" dirty="0" smtClean="0"/>
              <a:t> presidential campaign and attended the Republican Convention that year in </a:t>
            </a:r>
            <a:r>
              <a:rPr lang="en-US" dirty="0" err="1" smtClean="0"/>
              <a:t>Philidelphia</a:t>
            </a:r>
            <a:r>
              <a:rPr lang="en-US" dirty="0" smtClean="0"/>
              <a:t>, Pennsylvania.</a:t>
            </a:r>
          </a:p>
          <a:p>
            <a:r>
              <a:rPr lang="en-US" dirty="0" smtClean="0"/>
              <a:t>1948 ran for Congress of his Michigan district (District 5) and won.</a:t>
            </a:r>
          </a:p>
          <a:p>
            <a:r>
              <a:rPr lang="en-US" dirty="0" smtClean="0"/>
              <a:t>Gerald Ford was sworn in a day after Nixon resigned and then pardoned Nixon.</a:t>
            </a:r>
          </a:p>
          <a:p>
            <a:r>
              <a:rPr lang="en-US" dirty="0" smtClean="0"/>
              <a:t>First US president to visit Japan</a:t>
            </a:r>
          </a:p>
          <a:p>
            <a:r>
              <a:rPr lang="en-US" dirty="0" smtClean="0"/>
              <a:t>Ford was remembered as clumsy, which is ironic given his </a:t>
            </a:r>
            <a:r>
              <a:rPr lang="en-US" dirty="0" err="1" smtClean="0"/>
              <a:t>athletisism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1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Jimmy Carter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Explained he had a few basic principles</a:t>
            </a:r>
          </a:p>
          <a:p>
            <a:pPr lvl="1"/>
            <a:r>
              <a:rPr lang="en-US" dirty="0" smtClean="0"/>
              <a:t>Don’t compete with any one else</a:t>
            </a:r>
          </a:p>
          <a:p>
            <a:pPr lvl="2"/>
            <a:r>
              <a:rPr lang="en-US" dirty="0" smtClean="0"/>
              <a:t>Ex: if the World Bank or the United Nations or the U.S. government is caring for or deeply involved in a particular project, we don’t compete with them and we don’t duplicate what they are doing. </a:t>
            </a:r>
          </a:p>
          <a:p>
            <a:pPr lvl="1"/>
            <a:r>
              <a:rPr lang="en-US" dirty="0" smtClean="0"/>
              <a:t>We deal with conflict resolution</a:t>
            </a:r>
          </a:p>
          <a:p>
            <a:pPr lvl="1"/>
            <a:r>
              <a:rPr lang="en-US" dirty="0" smtClean="0"/>
              <a:t>We deal with human rights issues</a:t>
            </a:r>
          </a:p>
          <a:p>
            <a:r>
              <a:rPr lang="en-US" dirty="0" smtClean="0"/>
              <a:t>In the navy for 7 years and went on to study nuclear physics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216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Jimmy Carter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Huge role in Middle East peace process with the Camp David Accords in 1972.</a:t>
            </a:r>
          </a:p>
          <a:p>
            <a:r>
              <a:rPr lang="en-US" dirty="0"/>
              <a:t>The Three Mile </a:t>
            </a:r>
            <a:r>
              <a:rPr lang="en-US" dirty="0" smtClean="0"/>
              <a:t>Island Accident</a:t>
            </a:r>
            <a:r>
              <a:rPr lang="en-US" dirty="0" smtClean="0"/>
              <a:t> </a:t>
            </a:r>
            <a:r>
              <a:rPr lang="en-US" dirty="0"/>
              <a:t>showed possible problems inherent in relying of nuclear </a:t>
            </a:r>
            <a:r>
              <a:rPr lang="en-US" dirty="0" smtClean="0"/>
              <a:t>energy and created stricter regulations on Nuclear Energy plants were required. </a:t>
            </a:r>
            <a:endParaRPr lang="en-US" dirty="0"/>
          </a:p>
          <a:p>
            <a:r>
              <a:rPr lang="en-US" dirty="0"/>
              <a:t>Carter was president when energy issues came to the forefront, therefore during this time the Department of Energy was created.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4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H. W. Bush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1951 Established the Bush-</a:t>
            </a:r>
            <a:r>
              <a:rPr lang="en-US" dirty="0" err="1" smtClean="0"/>
              <a:t>Overbey</a:t>
            </a:r>
            <a:r>
              <a:rPr lang="en-US" dirty="0" smtClean="0"/>
              <a:t> Oil Development. </a:t>
            </a:r>
          </a:p>
          <a:p>
            <a:r>
              <a:rPr lang="en-US" dirty="0" smtClean="0"/>
              <a:t>Jan. 1976 to Jan. 1977 he was director of the CIA</a:t>
            </a:r>
          </a:p>
          <a:p>
            <a:r>
              <a:rPr lang="en-US" dirty="0" smtClean="0"/>
              <a:t>1980 runs for president, but loses his party’s nomination to Ronald Reagan.</a:t>
            </a:r>
          </a:p>
          <a:p>
            <a:r>
              <a:rPr lang="en-US" dirty="0" smtClean="0"/>
              <a:t>1981 sworn in as Vice President</a:t>
            </a:r>
          </a:p>
          <a:p>
            <a:r>
              <a:rPr lang="en-US" dirty="0" smtClean="0"/>
              <a:t>1988 elected president of United States</a:t>
            </a:r>
          </a:p>
          <a:p>
            <a:r>
              <a:rPr lang="en-US" dirty="0" smtClean="0"/>
              <a:t>Aug. 7 Operation Desert Shield begins</a:t>
            </a:r>
          </a:p>
          <a:p>
            <a:r>
              <a:rPr lang="en-US" dirty="0" smtClean="0"/>
              <a:t>Jan. 16, 1991 Operation Desert Storm begins</a:t>
            </a:r>
          </a:p>
          <a:p>
            <a:r>
              <a:rPr lang="en-US" dirty="0" smtClean="0"/>
              <a:t>Feb. 27, 1991 Declares victory in Iraq</a:t>
            </a:r>
          </a:p>
          <a:p>
            <a:r>
              <a:rPr lang="en-US" dirty="0" smtClean="0"/>
              <a:t>Sept. 1, 2005 After Hurricane Katrina-Bush-</a:t>
            </a:r>
            <a:r>
              <a:rPr lang="en-US" dirty="0" err="1" smtClean="0"/>
              <a:t>Clintion</a:t>
            </a:r>
            <a:r>
              <a:rPr lang="en-US" dirty="0" smtClean="0"/>
              <a:t> fund formed</a:t>
            </a:r>
          </a:p>
          <a:p>
            <a:r>
              <a:rPr lang="en-US" dirty="0" smtClean="0"/>
              <a:t>Feb. 15, 2011 receives the presidential Medal of Freedom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97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Ronald Reagan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stepped into the national political spotlight in 1964</a:t>
            </a:r>
          </a:p>
          <a:p>
            <a:r>
              <a:rPr lang="en-US" dirty="0" smtClean="0"/>
              <a:t>Won in a landslide against Jimmy Carter winning the Electoral College 489-49 and 51% of the popular vote</a:t>
            </a:r>
          </a:p>
          <a:p>
            <a:r>
              <a:rPr lang="en-US" dirty="0" smtClean="0"/>
              <a:t>Believed that “government is not the solution to our problems; government is the problem”.</a:t>
            </a:r>
          </a:p>
          <a:p>
            <a:r>
              <a:rPr lang="en-US" dirty="0" smtClean="0"/>
              <a:t>His goal was to bring America to a stage to once again be “ a beacon of hope for those who do not have freedom”. This would be done with an era of national renewal.</a:t>
            </a:r>
          </a:p>
          <a:p>
            <a:r>
              <a:rPr lang="en-US" dirty="0" smtClean="0"/>
              <a:t>Good and effective domestic policies and ideas</a:t>
            </a:r>
          </a:p>
          <a:p>
            <a:r>
              <a:rPr lang="en-US" dirty="0" smtClean="0"/>
              <a:t>Foreign policy: Cold War and announcement of the Strategic Defense Initiative</a:t>
            </a:r>
          </a:p>
          <a:p>
            <a:r>
              <a:rPr lang="en-US" dirty="0" smtClean="0"/>
              <a:t>Problems in the Middle East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047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2167</TotalTime>
  <Words>499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Fraternity: A Journey in Search of Five Presidents</vt:lpstr>
      <vt:lpstr>Richard Nixon</vt:lpstr>
      <vt:lpstr>Gerald Ford</vt:lpstr>
      <vt:lpstr>Jimmy Carter</vt:lpstr>
      <vt:lpstr>Jimmy Carter</vt:lpstr>
      <vt:lpstr>George H. W. Bush</vt:lpstr>
      <vt:lpstr>Ronald Reagan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 Patterson</dc:creator>
  <cp:lastModifiedBy>Caleb Patterson</cp:lastModifiedBy>
  <cp:revision>17</cp:revision>
  <dcterms:created xsi:type="dcterms:W3CDTF">2014-01-07T16:17:41Z</dcterms:created>
  <dcterms:modified xsi:type="dcterms:W3CDTF">2014-01-09T12:20:16Z</dcterms:modified>
</cp:coreProperties>
</file>