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9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2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2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4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9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6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2FED-2C2A-4C1E-B302-50C0B00196B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2028-C649-44C0-BC89-2C4E6A48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upreme.justia.com/cases/federal/us/258/130/" TargetMode="External"/><Relationship Id="rId2" Type="http://schemas.openxmlformats.org/officeDocument/2006/relationships/hyperlink" Target="http://www.archives.gov/historical-docs/document.html?doc=13&amp;title.raw=19th%20Amendment%20to%20the%20U.S.%20Constitution:%20Women's%20Right%20to%20Vot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19</a:t>
            </a:r>
            <a:r>
              <a:rPr lang="en-US" sz="9600" baseline="30000" dirty="0" smtClean="0">
                <a:solidFill>
                  <a:schemeClr val="bg1"/>
                </a:solidFill>
              </a:rPr>
              <a:t>th</a:t>
            </a:r>
            <a:r>
              <a:rPr lang="en-US" sz="9600" dirty="0" smtClean="0">
                <a:solidFill>
                  <a:schemeClr val="bg1"/>
                </a:solidFill>
              </a:rPr>
              <a:t> Amendment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What it did.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Gave all women the right to vote!!!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When it Happened.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Passed by Congress June 4, </a:t>
            </a:r>
            <a:r>
              <a:rPr lang="en-US" dirty="0" smtClean="0">
                <a:solidFill>
                  <a:schemeClr val="bg1"/>
                </a:solidFill>
              </a:rPr>
              <a:t>1919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Ratified </a:t>
            </a:r>
            <a:r>
              <a:rPr lang="en-US" dirty="0">
                <a:solidFill>
                  <a:schemeClr val="bg1"/>
                </a:solidFill>
              </a:rPr>
              <a:t>on August 18, </a:t>
            </a:r>
            <a:r>
              <a:rPr lang="en-US" dirty="0" smtClean="0">
                <a:solidFill>
                  <a:schemeClr val="bg1"/>
                </a:solidFill>
              </a:rPr>
              <a:t>1920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Why it Happened.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 women could be equal to men.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Court Case.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1"/>
                </a:solidFill>
              </a:rPr>
              <a:t>Leser</a:t>
            </a:r>
            <a:r>
              <a:rPr lang="en-US" i="1" dirty="0" smtClean="0">
                <a:solidFill>
                  <a:schemeClr val="bg1"/>
                </a:solidFill>
              </a:rPr>
              <a:t> v. </a:t>
            </a:r>
            <a:r>
              <a:rPr lang="en-US" i="1" dirty="0" err="1" smtClean="0">
                <a:solidFill>
                  <a:schemeClr val="bg1"/>
                </a:solidFill>
              </a:rPr>
              <a:t>Gernett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January 24</a:t>
            </a:r>
            <a:r>
              <a:rPr lang="en-US" dirty="0">
                <a:solidFill>
                  <a:schemeClr val="bg1"/>
                </a:solidFill>
              </a:rPr>
              <a:t>, 1922</a:t>
            </a:r>
          </a:p>
        </p:txBody>
      </p:sp>
    </p:spTree>
    <p:extLst>
      <p:ext uri="{BB962C8B-B14F-4D97-AF65-F5344CB8AC3E}">
        <p14:creationId xmlns:p14="http://schemas.microsoft.com/office/powerpoint/2010/main" val="13940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i="1" dirty="0" err="1" smtClean="0">
                <a:solidFill>
                  <a:schemeClr val="bg1"/>
                </a:solidFill>
              </a:rPr>
              <a:t>Leser</a:t>
            </a:r>
            <a:r>
              <a:rPr lang="en-US" sz="7200" i="1" dirty="0" smtClean="0">
                <a:solidFill>
                  <a:schemeClr val="bg1"/>
                </a:solidFill>
              </a:rPr>
              <a:t> v. Garnett</a:t>
            </a:r>
            <a:endParaRPr lang="en-US" sz="7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Limited women voters since men were </a:t>
            </a:r>
            <a:r>
              <a:rPr lang="en-US" smtClean="0">
                <a:solidFill>
                  <a:schemeClr val="bg1"/>
                </a:solidFill>
              </a:rPr>
              <a:t>still limited.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Affects on Today.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Women can still vote!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Bibliography.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http://www.archives.gov/historical-docs/document.html?doc=13&amp;title.raw=19th%20Amendment%20to%20the%20U.S.%20Constitution:%20Women's%20Right%20to%20Vote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http://supreme.justia.com/cases/federal/us/258/130</a:t>
            </a:r>
            <a:r>
              <a:rPr lang="en-US" dirty="0" smtClean="0">
                <a:hlinkClick r:id="rId3"/>
              </a:rPr>
              <a:t>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89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19th Amendment</vt:lpstr>
      <vt:lpstr>What it did.</vt:lpstr>
      <vt:lpstr>When it Happened.</vt:lpstr>
      <vt:lpstr>Why it Happened.</vt:lpstr>
      <vt:lpstr>Court Case.</vt:lpstr>
      <vt:lpstr>Leser v. Garnett</vt:lpstr>
      <vt:lpstr>Affects on Today.</vt:lpstr>
      <vt:lpstr>Bibliography.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19th Amendment</dc:title>
  <dc:creator>Mile Stajic</dc:creator>
  <cp:lastModifiedBy>Mile Stajic</cp:lastModifiedBy>
  <cp:revision>6</cp:revision>
  <dcterms:created xsi:type="dcterms:W3CDTF">2013-10-08T12:24:23Z</dcterms:created>
  <dcterms:modified xsi:type="dcterms:W3CDTF">2013-10-09T00:11:58Z</dcterms:modified>
</cp:coreProperties>
</file>