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D046-D538-466E-B65E-26E7B406071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61A0ED-61EE-47DA-9FB9-DF29630AF7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D046-D538-466E-B65E-26E7B406071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A0ED-61EE-47DA-9FB9-DF29630AF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C61A0ED-61EE-47DA-9FB9-DF29630AF7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D046-D538-466E-B65E-26E7B406071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D046-D538-466E-B65E-26E7B406071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C61A0ED-61EE-47DA-9FB9-DF29630AF7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D046-D538-466E-B65E-26E7B406071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61A0ED-61EE-47DA-9FB9-DF29630AF7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656D046-D538-466E-B65E-26E7B406071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A0ED-61EE-47DA-9FB9-DF29630AF7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D046-D538-466E-B65E-26E7B406071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C61A0ED-61EE-47DA-9FB9-DF29630AF7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D046-D538-466E-B65E-26E7B406071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C61A0ED-61EE-47DA-9FB9-DF29630AF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D046-D538-466E-B65E-26E7B406071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61A0ED-61EE-47DA-9FB9-DF29630AF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61A0ED-61EE-47DA-9FB9-DF29630AF7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D046-D538-466E-B65E-26E7B406071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C61A0ED-61EE-47DA-9FB9-DF29630AF7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656D046-D538-466E-B65E-26E7B406071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656D046-D538-466E-B65E-26E7B406071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61A0ED-61EE-47DA-9FB9-DF29630AF7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Aspen </a:t>
            </a:r>
            <a:r>
              <a:rPr lang="en-US" dirty="0" err="1" smtClean="0"/>
              <a:t>Grezeszak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the 16th Amendment?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“The Congress shall have power to lay and collect taxes on incomes, from whatever source derived, without apportionment among the several States, and without regard to any census or enumeration.” </a:t>
            </a:r>
          </a:p>
          <a:p>
            <a:r>
              <a:rPr lang="en-US" b="1" dirty="0" smtClean="0"/>
              <a:t>Date Proposed</a:t>
            </a:r>
            <a:r>
              <a:rPr lang="en-US" dirty="0" smtClean="0"/>
              <a:t>  The 16th Amendment was proposed on July 12th, 1909 </a:t>
            </a:r>
          </a:p>
          <a:p>
            <a:r>
              <a:rPr lang="en-US" b="1" dirty="0" smtClean="0"/>
              <a:t>Date Passed  </a:t>
            </a:r>
            <a:r>
              <a:rPr lang="en-US" dirty="0" smtClean="0"/>
              <a:t>The 16th Amendment was passed on February 3rd, 1913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16th Amendment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 Direct Tax is a tax that is collected directly from a governmental body</a:t>
            </a:r>
          </a:p>
          <a:p>
            <a:r>
              <a:rPr lang="en-US" dirty="0" smtClean="0"/>
              <a:t>A flat tax is consistent in its rate; it does not fluctuate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Revenue Act of 1861, which was passed during the Civil War in order to garner funding for combat, mandated that any or all income exceeding $800 would be subject to a %3 flat tax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Wilson-Gorman Tariff Act, which was passed in 1894, mandated that any or all income exceeding $4,000 would be liable to undergo a 2% tax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Pollock v. Farmers’ Loan &amp; Trust Co. (1895) – a court case involving Massachusetts resident Charles Pollock, who argued that while state-regulated income taxes were considered to be direct taxes, they were not subject to apportionment; as a result, Pollock argued that unapportioned, state-regulated direct taxes were in the direct violation of the Constitution– the  Supreme Court ruled in favor of Pollock, which resulted in the proposal of the 16th Amendment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Subsequent to the Supreme Court ruling with regard to Charles Pollock, the 16th Amendment stood to clarify the distinction between presumed indirect and direct taxes.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The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effects still to this day.</a:t>
            </a:r>
          </a:p>
          <a:p>
            <a:r>
              <a:rPr lang="en-US" dirty="0" smtClean="0"/>
              <a:t>Positive though.</a:t>
            </a:r>
          </a:p>
          <a:p>
            <a:r>
              <a:rPr lang="en-US" dirty="0" smtClean="0"/>
              <a:t>Get taxes back</a:t>
            </a:r>
          </a:p>
          <a:p>
            <a:r>
              <a:rPr lang="en-US" dirty="0" smtClean="0"/>
              <a:t>Where does it go?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</TotalTime>
  <Words>206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16th Amendment</vt:lpstr>
      <vt:lpstr>What is the 16th Amendment?</vt:lpstr>
      <vt:lpstr>16th Amendment Facts</vt:lpstr>
      <vt:lpstr>Court Cases</vt:lpstr>
      <vt:lpstr>During The Now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16th Amendment</dc:title>
  <dc:creator>Aspen Grezeszak</dc:creator>
  <cp:lastModifiedBy>Aspen Grezeszak</cp:lastModifiedBy>
  <cp:revision>2</cp:revision>
  <dcterms:created xsi:type="dcterms:W3CDTF">2013-10-07T13:54:24Z</dcterms:created>
  <dcterms:modified xsi:type="dcterms:W3CDTF">2013-10-11T14:07:53Z</dcterms:modified>
</cp:coreProperties>
</file>